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494750" cy="30279975"/>
  <p:notesSz cx="6858000" cy="9144000"/>
  <p:defaultTextStyle>
    <a:defPPr>
      <a:defRPr lang="ru-RU"/>
    </a:defPPr>
    <a:lvl1pPr marL="0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9271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8541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37812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17082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96353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75624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54894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34165" algn="l" defTabSz="295854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2538" y="-156"/>
      </p:cViewPr>
      <p:guideLst>
        <p:guide orient="horz" pos="9537"/>
        <p:guide pos="6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2106" y="9406421"/>
            <a:ext cx="18270538" cy="64905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24213" y="17158653"/>
            <a:ext cx="15046325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9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8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378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17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96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75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54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34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18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09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7937" y="19457690"/>
            <a:ext cx="18270538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7937" y="12833949"/>
            <a:ext cx="18270538" cy="6623742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927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8541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3781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1708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9635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75624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54894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3416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437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60070" y="22142235"/>
            <a:ext cx="31850294" cy="62634688"/>
          </a:xfrm>
        </p:spPr>
        <p:txBody>
          <a:bodyPr/>
          <a:lstStyle>
            <a:lvl1pPr>
              <a:defRPr sz="9100"/>
            </a:lvl1pPr>
            <a:lvl2pPr>
              <a:defRPr sz="78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768609" y="22142235"/>
            <a:ext cx="31850292" cy="62634688"/>
          </a:xfrm>
        </p:spPr>
        <p:txBody>
          <a:bodyPr/>
          <a:lstStyle>
            <a:lvl1pPr>
              <a:defRPr sz="9100"/>
            </a:lvl1pPr>
            <a:lvl2pPr>
              <a:defRPr sz="78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645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4738" y="1212604"/>
            <a:ext cx="19345275" cy="5046662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4738" y="6777950"/>
            <a:ext cx="9497247" cy="2824727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79271" indent="0">
              <a:buNone/>
              <a:defRPr sz="6500" b="1"/>
            </a:lvl2pPr>
            <a:lvl3pPr marL="2958541" indent="0">
              <a:buNone/>
              <a:defRPr sz="5800" b="1"/>
            </a:lvl3pPr>
            <a:lvl4pPr marL="4437812" indent="0">
              <a:buNone/>
              <a:defRPr sz="5200" b="1"/>
            </a:lvl4pPr>
            <a:lvl5pPr marL="5917082" indent="0">
              <a:buNone/>
              <a:defRPr sz="5200" b="1"/>
            </a:lvl5pPr>
            <a:lvl6pPr marL="7396353" indent="0">
              <a:buNone/>
              <a:defRPr sz="5200" b="1"/>
            </a:lvl6pPr>
            <a:lvl7pPr marL="8875624" indent="0">
              <a:buNone/>
              <a:defRPr sz="5200" b="1"/>
            </a:lvl7pPr>
            <a:lvl8pPr marL="10354894" indent="0">
              <a:buNone/>
              <a:defRPr sz="5200" b="1"/>
            </a:lvl8pPr>
            <a:lvl9pPr marL="11834165" indent="0">
              <a:buNone/>
              <a:defRPr sz="5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74738" y="9602678"/>
            <a:ext cx="9497247" cy="17446034"/>
          </a:xfrm>
        </p:spPr>
        <p:txBody>
          <a:bodyPr/>
          <a:lstStyle>
            <a:lvl1pPr>
              <a:defRPr sz="78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919036" y="6777950"/>
            <a:ext cx="9500978" cy="2824727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79271" indent="0">
              <a:buNone/>
              <a:defRPr sz="6500" b="1"/>
            </a:lvl2pPr>
            <a:lvl3pPr marL="2958541" indent="0">
              <a:buNone/>
              <a:defRPr sz="5800" b="1"/>
            </a:lvl3pPr>
            <a:lvl4pPr marL="4437812" indent="0">
              <a:buNone/>
              <a:defRPr sz="5200" b="1"/>
            </a:lvl4pPr>
            <a:lvl5pPr marL="5917082" indent="0">
              <a:buNone/>
              <a:defRPr sz="5200" b="1"/>
            </a:lvl5pPr>
            <a:lvl6pPr marL="7396353" indent="0">
              <a:buNone/>
              <a:defRPr sz="5200" b="1"/>
            </a:lvl6pPr>
            <a:lvl7pPr marL="8875624" indent="0">
              <a:buNone/>
              <a:defRPr sz="5200" b="1"/>
            </a:lvl7pPr>
            <a:lvl8pPr marL="10354894" indent="0">
              <a:buNone/>
              <a:defRPr sz="5200" b="1"/>
            </a:lvl8pPr>
            <a:lvl9pPr marL="11834165" indent="0">
              <a:buNone/>
              <a:defRPr sz="5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919036" y="9602678"/>
            <a:ext cx="9500978" cy="17446034"/>
          </a:xfrm>
        </p:spPr>
        <p:txBody>
          <a:bodyPr/>
          <a:lstStyle>
            <a:lvl1pPr>
              <a:defRPr sz="78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352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58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12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4739" y="1205591"/>
            <a:ext cx="7071625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03851" y="1205594"/>
            <a:ext cx="12016162" cy="25843120"/>
          </a:xfrm>
        </p:spPr>
        <p:txBody>
          <a:bodyPr/>
          <a:lstStyle>
            <a:lvl1pPr>
              <a:defRPr sz="10400"/>
            </a:lvl1pPr>
            <a:lvl2pPr>
              <a:defRPr sz="9100"/>
            </a:lvl2pPr>
            <a:lvl3pPr>
              <a:defRPr sz="78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4739" y="6336367"/>
            <a:ext cx="7071625" cy="20712347"/>
          </a:xfrm>
        </p:spPr>
        <p:txBody>
          <a:bodyPr/>
          <a:lstStyle>
            <a:lvl1pPr marL="0" indent="0">
              <a:buNone/>
              <a:defRPr sz="4500"/>
            </a:lvl1pPr>
            <a:lvl2pPr marL="1479271" indent="0">
              <a:buNone/>
              <a:defRPr sz="3900"/>
            </a:lvl2pPr>
            <a:lvl3pPr marL="2958541" indent="0">
              <a:buNone/>
              <a:defRPr sz="3200"/>
            </a:lvl3pPr>
            <a:lvl4pPr marL="4437812" indent="0">
              <a:buNone/>
              <a:defRPr sz="2900"/>
            </a:lvl4pPr>
            <a:lvl5pPr marL="5917082" indent="0">
              <a:buNone/>
              <a:defRPr sz="2900"/>
            </a:lvl5pPr>
            <a:lvl6pPr marL="7396353" indent="0">
              <a:buNone/>
              <a:defRPr sz="2900"/>
            </a:lvl6pPr>
            <a:lvl7pPr marL="8875624" indent="0">
              <a:buNone/>
              <a:defRPr sz="2900"/>
            </a:lvl7pPr>
            <a:lvl8pPr marL="10354894" indent="0">
              <a:buNone/>
              <a:defRPr sz="2900"/>
            </a:lvl8pPr>
            <a:lvl9pPr marL="11834165" indent="0">
              <a:buNone/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325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3122" y="21195982"/>
            <a:ext cx="12896850" cy="2502306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3122" y="2705572"/>
            <a:ext cx="12896850" cy="18167985"/>
          </a:xfrm>
        </p:spPr>
        <p:txBody>
          <a:bodyPr/>
          <a:lstStyle>
            <a:lvl1pPr marL="0" indent="0">
              <a:buNone/>
              <a:defRPr sz="10400"/>
            </a:lvl1pPr>
            <a:lvl2pPr marL="1479271" indent="0">
              <a:buNone/>
              <a:defRPr sz="9100"/>
            </a:lvl2pPr>
            <a:lvl3pPr marL="2958541" indent="0">
              <a:buNone/>
              <a:defRPr sz="7800"/>
            </a:lvl3pPr>
            <a:lvl4pPr marL="4437812" indent="0">
              <a:buNone/>
              <a:defRPr sz="6500"/>
            </a:lvl4pPr>
            <a:lvl5pPr marL="5917082" indent="0">
              <a:buNone/>
              <a:defRPr sz="6500"/>
            </a:lvl5pPr>
            <a:lvl6pPr marL="7396353" indent="0">
              <a:buNone/>
              <a:defRPr sz="6500"/>
            </a:lvl6pPr>
            <a:lvl7pPr marL="8875624" indent="0">
              <a:buNone/>
              <a:defRPr sz="6500"/>
            </a:lvl7pPr>
            <a:lvl8pPr marL="10354894" indent="0">
              <a:buNone/>
              <a:defRPr sz="6500"/>
            </a:lvl8pPr>
            <a:lvl9pPr marL="11834165" indent="0">
              <a:buNone/>
              <a:defRPr sz="6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3122" y="23698288"/>
            <a:ext cx="12896850" cy="3553689"/>
          </a:xfrm>
        </p:spPr>
        <p:txBody>
          <a:bodyPr/>
          <a:lstStyle>
            <a:lvl1pPr marL="0" indent="0">
              <a:buNone/>
              <a:defRPr sz="4500"/>
            </a:lvl1pPr>
            <a:lvl2pPr marL="1479271" indent="0">
              <a:buNone/>
              <a:defRPr sz="3900"/>
            </a:lvl2pPr>
            <a:lvl3pPr marL="2958541" indent="0">
              <a:buNone/>
              <a:defRPr sz="3200"/>
            </a:lvl3pPr>
            <a:lvl4pPr marL="4437812" indent="0">
              <a:buNone/>
              <a:defRPr sz="2900"/>
            </a:lvl4pPr>
            <a:lvl5pPr marL="5917082" indent="0">
              <a:buNone/>
              <a:defRPr sz="2900"/>
            </a:lvl5pPr>
            <a:lvl6pPr marL="7396353" indent="0">
              <a:buNone/>
              <a:defRPr sz="2900"/>
            </a:lvl6pPr>
            <a:lvl7pPr marL="8875624" indent="0">
              <a:buNone/>
              <a:defRPr sz="2900"/>
            </a:lvl7pPr>
            <a:lvl8pPr marL="10354894" indent="0">
              <a:buNone/>
              <a:defRPr sz="2900"/>
            </a:lvl8pPr>
            <a:lvl9pPr marL="11834165" indent="0">
              <a:buNone/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66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836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606060" y="3799016"/>
            <a:ext cx="16012841" cy="8097790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560070" y="3799016"/>
            <a:ext cx="47687746" cy="8097790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6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4738" y="1212604"/>
            <a:ext cx="19345275" cy="5046662"/>
          </a:xfrm>
          <a:prstGeom prst="rect">
            <a:avLst/>
          </a:prstGeom>
        </p:spPr>
        <p:txBody>
          <a:bodyPr vert="horz" lIns="295854" tIns="147927" rIns="295854" bIns="14792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4738" y="7065330"/>
            <a:ext cx="19345275" cy="19983383"/>
          </a:xfrm>
          <a:prstGeom prst="rect">
            <a:avLst/>
          </a:prstGeom>
        </p:spPr>
        <p:txBody>
          <a:bodyPr vert="horz" lIns="295854" tIns="147927" rIns="295854" bIns="14792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74738" y="28065054"/>
            <a:ext cx="5015442" cy="1612128"/>
          </a:xfrm>
          <a:prstGeom prst="rect">
            <a:avLst/>
          </a:prstGeom>
        </p:spPr>
        <p:txBody>
          <a:bodyPr vert="horz" lIns="295854" tIns="147927" rIns="295854" bIns="147927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74DCA-DC4A-4C50-80F6-C17BAD0BA6C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7344040" y="28065054"/>
            <a:ext cx="6806671" cy="1612128"/>
          </a:xfrm>
          <a:prstGeom prst="rect">
            <a:avLst/>
          </a:prstGeom>
        </p:spPr>
        <p:txBody>
          <a:bodyPr vert="horz" lIns="295854" tIns="147927" rIns="295854" bIns="147927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5404571" y="28065054"/>
            <a:ext cx="5015442" cy="1612128"/>
          </a:xfrm>
          <a:prstGeom prst="rect">
            <a:avLst/>
          </a:prstGeom>
        </p:spPr>
        <p:txBody>
          <a:bodyPr vert="horz" lIns="295854" tIns="147927" rIns="295854" bIns="147927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9351B-E8DC-442A-8987-098B69C14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513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8541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9453" indent="-1109453" algn="l" defTabSz="2958541" rtl="0" eaLnBrk="1" latinLnBrk="0" hangingPunct="1">
        <a:spcBef>
          <a:spcPct val="20000"/>
        </a:spcBef>
        <a:buFont typeface="Arial" panose="020B0604020202020204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1pPr>
      <a:lvl2pPr marL="2403815" indent="-924544" algn="l" defTabSz="2958541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3698177" indent="-739635" algn="l" defTabSz="2958541" rtl="0" eaLnBrk="1" latinLnBrk="0" hangingPunct="1">
        <a:spcBef>
          <a:spcPct val="20000"/>
        </a:spcBef>
        <a:buFont typeface="Arial" panose="020B0604020202020204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3pPr>
      <a:lvl4pPr marL="5177447" indent="-739635" algn="l" defTabSz="2958541" rtl="0" eaLnBrk="1" latinLnBrk="0" hangingPunct="1">
        <a:spcBef>
          <a:spcPct val="20000"/>
        </a:spcBef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56718" indent="-739635" algn="l" defTabSz="2958541" rtl="0" eaLnBrk="1" latinLnBrk="0" hangingPunct="1">
        <a:spcBef>
          <a:spcPct val="20000"/>
        </a:spcBef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35988" indent="-739635" algn="l" defTabSz="2958541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615259" indent="-739635" algn="l" defTabSz="2958541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94530" indent="-739635" algn="l" defTabSz="2958541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73800" indent="-739635" algn="l" defTabSz="2958541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9271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8541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37812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17082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96353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75624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54894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34165" algn="l" defTabSz="295854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08979" y="2257267"/>
            <a:ext cx="11858933" cy="2434530"/>
          </a:xfrm>
        </p:spPr>
        <p:txBody>
          <a:bodyPr>
            <a:noAutofit/>
          </a:bodyPr>
          <a:lstStyle/>
          <a:p>
            <a:r>
              <a:rPr lang="ru-RU" sz="6600" dirty="0" smtClean="0"/>
              <a:t>Название стендового доклада</a:t>
            </a: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4291" y="4286042"/>
            <a:ext cx="17532819" cy="2840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400" dirty="0" smtClean="0">
                <a:solidFill>
                  <a:schemeClr val="tx1"/>
                </a:solidFill>
                <a:latin typeface="Baskerville Old Face" pitchFamily="18" charset="0"/>
              </a:rPr>
              <a:t>Авторы</a:t>
            </a:r>
            <a:endParaRPr lang="en-US" altLang="ru-RU" sz="4400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pPr algn="ctr"/>
            <a:r>
              <a:rPr lang="ru-RU" altLang="ru-RU" sz="4400" dirty="0" smtClean="0">
                <a:solidFill>
                  <a:schemeClr val="tx1"/>
                </a:solidFill>
              </a:rPr>
              <a:t>Организация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/>
            <a:r>
              <a:rPr lang="ru-RU" altLang="ru-RU" sz="4400" dirty="0" smtClean="0">
                <a:solidFill>
                  <a:schemeClr val="tx1"/>
                </a:solidFill>
                <a:latin typeface="Baskerville Old Face" pitchFamily="18" charset="0"/>
              </a:rPr>
              <a:t>Контактный </a:t>
            </a:r>
            <a:r>
              <a:rPr lang="en-US" altLang="ru-RU" sz="4400" dirty="0" smtClean="0">
                <a:solidFill>
                  <a:schemeClr val="tx1"/>
                </a:solidFill>
                <a:latin typeface="Baskerville Old Face" pitchFamily="18" charset="0"/>
              </a:rPr>
              <a:t>e-mail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2427880" y="9459418"/>
            <a:ext cx="3576394" cy="42889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ТЕКСТ</a:t>
            </a:r>
          </a:p>
        </p:txBody>
      </p:sp>
      <p:sp>
        <p:nvSpPr>
          <p:cNvPr id="6" name="Text Box 34"/>
          <p:cNvSpPr txBox="1">
            <a:spLocks noChangeArrowheads="1"/>
          </p:cNvSpPr>
          <p:nvPr/>
        </p:nvSpPr>
        <p:spPr bwMode="auto">
          <a:xfrm>
            <a:off x="6674954" y="9459418"/>
            <a:ext cx="3576394" cy="42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ТЕКСТ</a:t>
            </a:r>
            <a:endParaRPr lang="ru-RU" sz="2000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10670701" y="9459418"/>
            <a:ext cx="3576394" cy="42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ТЕКСТ</a:t>
            </a:r>
            <a:endParaRPr lang="ru-RU" sz="2000" dirty="0"/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14705393" y="9459418"/>
            <a:ext cx="3576394" cy="42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9941" tIns="59971" rIns="119941" bIns="59971">
            <a:spAutoFit/>
          </a:bodyPr>
          <a:lstStyle/>
          <a:p>
            <a:pPr algn="ctr"/>
            <a:r>
              <a:rPr lang="en-US" sz="2000" dirty="0" smtClean="0"/>
              <a:t> </a:t>
            </a:r>
            <a:r>
              <a:rPr lang="ru-RU" sz="2000" dirty="0" smtClean="0"/>
              <a:t>ТЕКСТ</a:t>
            </a:r>
            <a:endParaRPr lang="ru-RU" sz="2000" dirty="0"/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2458649" y="8749347"/>
            <a:ext cx="3576394" cy="4288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Аннотация</a:t>
            </a:r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6705724" y="8749347"/>
            <a:ext cx="3576394" cy="4288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Цель</a:t>
            </a:r>
            <a:endParaRPr lang="ru-RU" sz="2000" dirty="0"/>
          </a:p>
        </p:txBody>
      </p:sp>
      <p:sp>
        <p:nvSpPr>
          <p:cNvPr id="11" name="Text Box 34"/>
          <p:cNvSpPr txBox="1">
            <a:spLocks noChangeArrowheads="1"/>
          </p:cNvSpPr>
          <p:nvPr/>
        </p:nvSpPr>
        <p:spPr bwMode="auto">
          <a:xfrm>
            <a:off x="10701471" y="8749347"/>
            <a:ext cx="3576394" cy="4288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Методы</a:t>
            </a:r>
            <a:endParaRPr lang="ru-RU" sz="2000" dirty="0"/>
          </a:p>
        </p:txBody>
      </p:sp>
      <p:sp>
        <p:nvSpPr>
          <p:cNvPr id="12" name="Text Box 34"/>
          <p:cNvSpPr txBox="1">
            <a:spLocks noChangeArrowheads="1"/>
          </p:cNvSpPr>
          <p:nvPr/>
        </p:nvSpPr>
        <p:spPr bwMode="auto">
          <a:xfrm>
            <a:off x="14736163" y="8749347"/>
            <a:ext cx="3576394" cy="4288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19941" tIns="59971" rIns="119941" bIns="59971">
            <a:spAutoFit/>
          </a:bodyPr>
          <a:lstStyle/>
          <a:p>
            <a:pPr algn="ctr"/>
            <a:r>
              <a:rPr lang="en-US" sz="2000" dirty="0" smtClean="0"/>
              <a:t> </a:t>
            </a:r>
            <a:r>
              <a:rPr lang="ru-RU" sz="2000" dirty="0" smtClean="0"/>
              <a:t>Результаты</a:t>
            </a:r>
            <a:endParaRPr lang="ru-RU" sz="20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93130" y="14937110"/>
            <a:ext cx="5622770" cy="8115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/>
              <a:t>РИСУНОК</a:t>
            </a:r>
            <a:endParaRPr lang="ru-RU" dirty="0" smtClean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041514" y="14908528"/>
            <a:ext cx="5622770" cy="8115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/>
              <a:t>РИСУНОК</a:t>
            </a:r>
            <a:endParaRPr lang="ru-RU" dirty="0" smtClean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427733" y="14937110"/>
            <a:ext cx="5622770" cy="8115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/>
              <a:t>РИСУНОК</a:t>
            </a:r>
            <a:endParaRPr lang="ru-RU" dirty="0" smtClean="0"/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231334" y="25186872"/>
            <a:ext cx="3576394" cy="42889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ТЕКСТ</a:t>
            </a:r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9643167" y="25186872"/>
            <a:ext cx="3576394" cy="42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ТЕКСТ</a:t>
            </a:r>
            <a:endParaRPr lang="ru-RU" sz="2000" dirty="0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2262104" y="24476801"/>
            <a:ext cx="3576394" cy="4288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Выводы</a:t>
            </a:r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9673937" y="24476801"/>
            <a:ext cx="3576394" cy="4288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19941" tIns="59971" rIns="119941" bIns="59971">
            <a:spAutoFit/>
          </a:bodyPr>
          <a:lstStyle/>
          <a:p>
            <a:pPr algn="ctr"/>
            <a:r>
              <a:rPr lang="ru-RU" sz="2000" dirty="0" smtClean="0"/>
              <a:t>Литература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2688651" y="23492915"/>
            <a:ext cx="3031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Рис.1. подписи…</a:t>
            </a:r>
            <a:endParaRPr lang="ru-RU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9154836" y="23492915"/>
            <a:ext cx="3031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Рис.1. подписи…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15723254" y="23492915"/>
            <a:ext cx="3031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Рис.1. подписи…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495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32</Words>
  <Application>Microsoft Office PowerPoint</Application>
  <PresentationFormat>Произвольный</PresentationFormat>
  <Paragraphs>22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Название стендового доклада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стендового доклада</dc:title>
  <dc:creator>Good-win</dc:creator>
  <cp:lastModifiedBy>Goodwin</cp:lastModifiedBy>
  <cp:revision>6</cp:revision>
  <dcterms:created xsi:type="dcterms:W3CDTF">2017-04-05T11:19:43Z</dcterms:created>
  <dcterms:modified xsi:type="dcterms:W3CDTF">2018-04-12T08:11:53Z</dcterms:modified>
</cp:coreProperties>
</file>